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71" r:id="rId3"/>
    <p:sldId id="257" r:id="rId4"/>
    <p:sldId id="258" r:id="rId5"/>
    <p:sldId id="259" r:id="rId6"/>
    <p:sldId id="26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70" r:id="rId17"/>
    <p:sldId id="275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vier Salas" initials="JS" lastIdx="1" clrIdx="0">
    <p:extLst>
      <p:ext uri="{19B8F6BF-5375-455C-9EA6-DF929625EA0E}">
        <p15:presenceInfo xmlns:p15="http://schemas.microsoft.com/office/powerpoint/2012/main" userId="Javier Sal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4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EAABE-E53B-441E-9F23-D0C070A9CD72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70938-B23E-4BB2-9444-DBBEB935E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40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4/13/2018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4/13/2018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4/13/2018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4/13/2018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4/13/2018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4/13/2018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4/13/2018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4/13/2018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4/13/2018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4/13/2018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4/13/2018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4/13/2018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4/13/2018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71553-8AEC-49F1-9D94-334D0E4E79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ScavengerHunt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694C39-8100-4968-B745-D049420CC9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Javier Salas, Jose Fernandes, Steven Fletcher</a:t>
            </a:r>
          </a:p>
        </p:txBody>
      </p:sp>
    </p:spTree>
    <p:extLst>
      <p:ext uri="{BB962C8B-B14F-4D97-AF65-F5344CB8AC3E}">
        <p14:creationId xmlns:p14="http://schemas.microsoft.com/office/powerpoint/2010/main" val="795797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21D838-2C7E-4177-9DD3-DAC78324A2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6E45C-1450-4186-B501-74F221F897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DDA48B-BC04-4915-ADA3-A1A9522EB0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8C9D07A-5A22-4E55-B18A-47CF07E508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71E629-0739-4A59-972B-A9E9A4500E3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F84762E-7FCC-4EAF-B9E7-CE7214491E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27A1389-2A5D-4886-AD82-F213767E67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1038667-0C3F-4764-A24D-DA9D9B47485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AC2195B-895A-4535-8ECD-9F5B669C5CA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71EEFCA-9235-4BC2-85C3-A4EC6EE57AC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71B59-EB30-4F8F-B76F-10B137EB1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606" y="2231591"/>
            <a:ext cx="6260963" cy="239481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07F2D3-6491-4B21-92B5-6614FC7C4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dirty="0"/>
              <a:t>Problem 2 : IOS Support? </a:t>
            </a:r>
          </a:p>
        </p:txBody>
      </p:sp>
    </p:spTree>
    <p:extLst>
      <p:ext uri="{BB962C8B-B14F-4D97-AF65-F5344CB8AC3E}">
        <p14:creationId xmlns:p14="http://schemas.microsoft.com/office/powerpoint/2010/main" val="3563178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5321D838-2C7E-4177-9DD3-DAC78324A2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146E45C-1450-4186-B501-74F221F897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EDDA48B-BC04-4915-ADA3-A1A9522EB0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8C9D07A-5A22-4E55-B18A-47CF07E508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71E629-0739-4A59-972B-A9E9A4500E3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8F383800-5CEA-471E-91C6-604E9C8F9D6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077B291-934C-486F-A7DD-F7B7568BFA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E41C29D-0817-42AE-A275-5552F69260E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57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AFE179-2F71-4019-9BED-8E72C0C07E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3AFE41-7E9F-4E28-8263-5B498AA7C80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553E99F-4FAF-422B-B3EA-84AF1AA085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214FAEF-3E6C-41BB-9945-719809A693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24674-04AE-42B4-AA07-8EF9983C06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7051" y="640078"/>
            <a:ext cx="8492096" cy="360914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BB9C6E-4CD1-4ED6-96E9-A5AA4E6C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01691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Solution : Firebase functions!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63F03-0CFD-4B4B-A76B-01683556F961}"/>
              </a:ext>
            </a:extLst>
          </p:cNvPr>
          <p:cNvSpPr txBox="1"/>
          <p:nvPr/>
        </p:nvSpPr>
        <p:spPr>
          <a:xfrm>
            <a:off x="1952625" y="6486072"/>
            <a:ext cx="687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https://firebase.google.com/products/functions/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044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1CFC1BB-C5B3-4479-9752-C53221627F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B5FB5AC-39B2-4094-B486-0FCD501D50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150CFE4-97B0-48C6-ACD6-9399CBA119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3C6F7F0-46EA-4F8E-A112-1B517C2B5A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691A3CC-CDA1-4C3B-9150-FCFB5373D8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ADD486-6701-4360-9A43-2FEE832E49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37" r="7993" b="9090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41704883-D088-4683-A1FD-AEE53B33613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C04EC1-26B9-40BD-84A6-B2C0A913D0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BAB74E2-5A82-47FD-BBB4-BFD47779FF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C4FFB60-A034-4994-8F55-E38D4F31C87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1FF9AD-9FD0-4DAD-A643-EB44C43A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4402667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Functions in action</a:t>
            </a:r>
          </a:p>
        </p:txBody>
      </p:sp>
    </p:spTree>
    <p:extLst>
      <p:ext uri="{BB962C8B-B14F-4D97-AF65-F5344CB8AC3E}">
        <p14:creationId xmlns:p14="http://schemas.microsoft.com/office/powerpoint/2010/main" val="2025482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A3CA1B-1530-4046-A299-90F41FE7FB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5DE991-651A-4067-9345-3545914532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A7D09E-FC38-41AC-AD2B-A9DCCFCBE6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17E301-9A1C-441F-BCE3-A7978A1C31F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92FBE1-7876-42B4-BB11-46FF68221E5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7E708D-45DA-4CB6-811B-A0C9DB917D2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1" name="Rectangle 20">
              <a:extLst>
                <a:ext uri="{FF2B5EF4-FFF2-40B4-BE49-F238E27FC236}">
                  <a16:creationId xmlns:a16="http://schemas.microsoft.com/office/drawing/2014/main" id="{FEE1D68B-DE71-4E13-91FF-5F0D86B4BD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2AEA008-3C62-4CAA-801A-612B2C914024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46" name="Rectangle 23">
            <a:extLst>
              <a:ext uri="{FF2B5EF4-FFF2-40B4-BE49-F238E27FC236}">
                <a16:creationId xmlns:a16="http://schemas.microsoft.com/office/drawing/2014/main" id="{8BDBFFC4-DA11-4286-BAD2-13798534F3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25">
            <a:extLst>
              <a:ext uri="{FF2B5EF4-FFF2-40B4-BE49-F238E27FC236}">
                <a16:creationId xmlns:a16="http://schemas.microsoft.com/office/drawing/2014/main" id="{156C27C7-678B-4ED3-9B3D-3D3029CBFA3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6E33E8-C97E-4AB7-8165-99CF27048C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502806-6965-41AA-990C-D508AFD3D1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FAB1E-D407-483E-9329-530541DB40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3991" y="616440"/>
            <a:ext cx="6134010" cy="306700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02D2C5-E807-41CB-9C92-B64393A202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486" y="616439"/>
            <a:ext cx="5353682" cy="3105135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1E1A3F-723F-449E-9EE2-F69C1980C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4494107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Firebase janky solutions – 1</a:t>
            </a:r>
          </a:p>
        </p:txBody>
      </p:sp>
    </p:spTree>
    <p:extLst>
      <p:ext uri="{BB962C8B-B14F-4D97-AF65-F5344CB8AC3E}">
        <p14:creationId xmlns:p14="http://schemas.microsoft.com/office/powerpoint/2010/main" val="3240901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A3CA1B-1530-4046-A299-90F41FE7FB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5DE991-651A-4067-9345-3545914532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A7D09E-FC38-41AC-AD2B-A9DCCFCBE6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17E301-9A1C-441F-BCE3-A7978A1C31F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92FBE1-7876-42B4-BB11-46FF68221E5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7E708D-45DA-4CB6-811B-A0C9DB917D2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1" name="Rectangle 20">
              <a:extLst>
                <a:ext uri="{FF2B5EF4-FFF2-40B4-BE49-F238E27FC236}">
                  <a16:creationId xmlns:a16="http://schemas.microsoft.com/office/drawing/2014/main" id="{FEE1D68B-DE71-4E13-91FF-5F0D86B4BD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2AEA008-3C62-4CAA-801A-612B2C914024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BDBFFC4-DA11-4286-BAD2-13798534F3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6C27C7-678B-4ED3-9B3D-3D3029CBFA3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6E33E8-C97E-4AB7-8165-99CF27048C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502806-6965-41AA-990C-D508AFD3D1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E1A3F-723F-449E-9EE2-F69C1980C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4494107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Firebase janky solutions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F07AF2-FA7E-4674-9CAB-3C7A55BE1B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761" y="460785"/>
            <a:ext cx="5797550" cy="3445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4AB761-5C16-4710-AE95-6AF9635927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2941" y="495346"/>
            <a:ext cx="5666310" cy="200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9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12DF-E74D-48CC-9B54-D8E1B510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: Firebase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F925F8-B4C5-49FF-B954-60CCA2616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8300" y="2336800"/>
            <a:ext cx="7479376" cy="3598863"/>
          </a:xfrm>
        </p:spPr>
      </p:pic>
    </p:spTree>
    <p:extLst>
      <p:ext uri="{BB962C8B-B14F-4D97-AF65-F5344CB8AC3E}">
        <p14:creationId xmlns:p14="http://schemas.microsoft.com/office/powerpoint/2010/main" val="1787537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4979F40-3A44-4CCB-9EB7-F8318BCE576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291D39-6B03-4BB5-BFC6-CBF11E90BF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FD071FA-0514-4371-9568-86216A1F46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11DDA4-E7B5-4325-A844-B7F59B084B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D58E222-6309-4F79-AC20-9D3C69CD9B1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3A6E1DA4-E220-44F1-9C6E-43229F368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744" y="640080"/>
            <a:ext cx="3212170" cy="557784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2D12DF-E74D-48CC-9B54-D8E1B510C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/>
              <a:t>Demo : Firebase Functions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C827457-B4E0-47B3-9B9C-C69D851C5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>
            <a:normAutofit/>
          </a:bodyPr>
          <a:lstStyle/>
          <a:p>
            <a:r>
              <a:rPr lang="en-US" sz="3600" dirty="0"/>
              <a:t>A very crude version of our notification system that for friends list  </a:t>
            </a:r>
          </a:p>
        </p:txBody>
      </p:sp>
    </p:spTree>
    <p:extLst>
      <p:ext uri="{BB962C8B-B14F-4D97-AF65-F5344CB8AC3E}">
        <p14:creationId xmlns:p14="http://schemas.microsoft.com/office/powerpoint/2010/main" val="656808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D2F42-25C8-4145-9649-E5157CED4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Leaderboards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045C9-7EFA-4984-A861-8BF81A2B2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Implemented a system for pushing player scores to the Google Play Games leaderboard</a:t>
            </a:r>
          </a:p>
          <a:p>
            <a:r>
              <a:rPr lang="en-US" dirty="0"/>
              <a:t>Encountered a LOT of problems</a:t>
            </a:r>
          </a:p>
        </p:txBody>
      </p:sp>
      <p:sp>
        <p:nvSpPr>
          <p:cNvPr id="5" name="AutoShape 4" descr="Image result for sad android">
            <a:extLst>
              <a:ext uri="{FF2B5EF4-FFF2-40B4-BE49-F238E27FC236}">
                <a16:creationId xmlns:a16="http://schemas.microsoft.com/office/drawing/2014/main" id="{CB079FC1-BE70-49AE-BB8B-912E08EA99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Image result for sad android">
            <a:extLst>
              <a:ext uri="{FF2B5EF4-FFF2-40B4-BE49-F238E27FC236}">
                <a16:creationId xmlns:a16="http://schemas.microsoft.com/office/drawing/2014/main" id="{0EC256A4-C166-409A-9F75-5CB108DE3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4369777"/>
            <a:ext cx="357187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27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69E4-C3BE-4C9D-A36C-41DEAB8C4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Leaderboards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D7461-8F98-47D8-AB09-3EFE0B560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couldn’t find out how to do that so we </a:t>
            </a:r>
          </a:p>
          <a:p>
            <a:pPr marL="0" indent="0">
              <a:buNone/>
            </a:pPr>
            <a:r>
              <a:rPr lang="en-US" dirty="0"/>
              <a:t>implemented our own version in Firebase</a:t>
            </a:r>
          </a:p>
          <a:p>
            <a:r>
              <a:rPr lang="en-US" dirty="0"/>
              <a:t>Implemented it as a list that updates if you have a </a:t>
            </a:r>
          </a:p>
          <a:p>
            <a:pPr marL="0" indent="0">
              <a:buNone/>
            </a:pPr>
            <a:r>
              <a:rPr lang="en-US" dirty="0"/>
              <a:t>higher score than anyone on the list.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43D59-756D-4D68-B281-E95B3C5B2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438" y="315912"/>
            <a:ext cx="3005009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13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6EF0A-FB78-45E8-98B5-187545FD5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“We’ll Get That Done In Project 3” – The Road Ahead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99502-3EF7-4BA2-B6B6-0A5063BFA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prettying up</a:t>
            </a:r>
          </a:p>
          <a:p>
            <a:r>
              <a:rPr lang="en-US" dirty="0"/>
              <a:t>Improved leaderboards</a:t>
            </a:r>
          </a:p>
          <a:p>
            <a:r>
              <a:rPr lang="en-US" dirty="0"/>
              <a:t>Improved messaging and friends mechanics</a:t>
            </a:r>
          </a:p>
          <a:p>
            <a:r>
              <a:rPr lang="en-US" dirty="0"/>
              <a:t>Randomized pins drawn from the </a:t>
            </a:r>
            <a:r>
              <a:rPr lang="en-US" dirty="0" err="1"/>
              <a:t>GooglePlaces</a:t>
            </a:r>
            <a:r>
              <a:rPr lang="en-US" dirty="0"/>
              <a:t> API</a:t>
            </a:r>
          </a:p>
          <a:p>
            <a:r>
              <a:rPr lang="en-US" dirty="0"/>
              <a:t>Easter Eggs (Probably)</a:t>
            </a:r>
          </a:p>
        </p:txBody>
      </p:sp>
      <p:pic>
        <p:nvPicPr>
          <p:cNvPr id="2050" name="Picture 2" descr="https://vignette.wikia.nocookie.net/roblox-phantom-forces/images/1/1d/Easteregg.png/revision/latest?cb=20160408124730">
            <a:extLst>
              <a:ext uri="{FF2B5EF4-FFF2-40B4-BE49-F238E27FC236}">
                <a16:creationId xmlns:a16="http://schemas.microsoft.com/office/drawing/2014/main" id="{C0AA06C3-D7D1-4C73-9D40-DF9BA0AA4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3606">
            <a:off x="9613114" y="3506808"/>
            <a:ext cx="242807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508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46228-E252-409E-B38D-026F4B7E0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Audience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B78EF-19E0-4C74-A910-B7A154F0D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app is meant for young, active people who are willing to go out and explore their surroundings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: High Schoolers, College Students, and other Young Adults</a:t>
            </a:r>
          </a:p>
          <a:p>
            <a:r>
              <a:rPr lang="en-US" dirty="0"/>
              <a:t>Meant for competitive friends to try and show off against each other, while also exercising </a:t>
            </a:r>
          </a:p>
        </p:txBody>
      </p:sp>
    </p:spTree>
    <p:extLst>
      <p:ext uri="{BB962C8B-B14F-4D97-AF65-F5344CB8AC3E}">
        <p14:creationId xmlns:p14="http://schemas.microsoft.com/office/powerpoint/2010/main" val="1843398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DBA88-2800-4188-A924-14C8D6968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What’s already there?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F0EC1A-CEDF-4745-84EB-85CD2760A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833" y="2108200"/>
            <a:ext cx="8096142" cy="4343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04C208-91B2-4D0D-8F70-276C01D0B2B4}"/>
              </a:ext>
            </a:extLst>
          </p:cNvPr>
          <p:cNvSpPr txBox="1"/>
          <p:nvPr/>
        </p:nvSpPr>
        <p:spPr>
          <a:xfrm>
            <a:off x="8932985" y="2215662"/>
            <a:ext cx="28311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apps already accomplish similar tasks</a:t>
            </a:r>
          </a:p>
          <a:p>
            <a:endParaRPr lang="en-US" dirty="0"/>
          </a:p>
          <a:p>
            <a:r>
              <a:rPr lang="en-US" dirty="0"/>
              <a:t>Geocaching already has a fairly large community of users contributing to finding and placing  landmarks/locations for others to find/place.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B672E9-9A32-493E-B41F-63F1AD57FC0B}"/>
              </a:ext>
            </a:extLst>
          </p:cNvPr>
          <p:cNvSpPr txBox="1"/>
          <p:nvPr/>
        </p:nvSpPr>
        <p:spPr>
          <a:xfrm>
            <a:off x="8932985" y="5899638"/>
            <a:ext cx="29454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https://play.google.com/store/apps/details?id=com.groundspeak.geocaching.intro</a:t>
            </a:r>
          </a:p>
        </p:txBody>
      </p:sp>
    </p:spTree>
    <p:extLst>
      <p:ext uri="{BB962C8B-B14F-4D97-AF65-F5344CB8AC3E}">
        <p14:creationId xmlns:p14="http://schemas.microsoft.com/office/powerpoint/2010/main" val="1147936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E8B7E-AD09-4A7F-A8A0-BEF21F76A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is stand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0F4CB-8B40-4CB8-A8EA-B41E33BD9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Localized in Tallahassee (for now)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20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979F40-3A44-4CCB-9EB7-F8318BCE576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291D39-6B03-4BB5-BFC6-CBF11E90BF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D071FA-0514-4371-9568-86216A1F46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11DDA4-E7B5-4325-A844-B7F59B084B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58E222-6309-4F79-AC20-9D3C69CD9B1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4706CA-1C77-4834-AF48-B4A062CC4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090" y="2128083"/>
            <a:ext cx="6269479" cy="260183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DF4B87-1208-48A0-839F-DCD4589E7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/>
              <a:t>Being competitive – backend over frontend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253A9-DCD8-4C6A-BAEE-E163ABD41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>
            <a:normAutofit/>
          </a:bodyPr>
          <a:lstStyle/>
          <a:p>
            <a:r>
              <a:rPr lang="en-US" sz="1800" dirty="0"/>
              <a:t>Scalability is the name of the game when it comes to community drive platforms. </a:t>
            </a:r>
          </a:p>
          <a:p>
            <a:r>
              <a:rPr lang="en-US" sz="1800" dirty="0"/>
              <a:t>Being able to handle a large influx of users takes the load off of us as developers to be more UI focused</a:t>
            </a:r>
          </a:p>
          <a:p>
            <a:r>
              <a:rPr lang="en-US" sz="1800" dirty="0"/>
              <a:t>Firebase also has other great features that allow us to not worry about features like security, server upkeep, server management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69B20-64BE-4F4A-B035-96781135C24F}"/>
              </a:ext>
            </a:extLst>
          </p:cNvPr>
          <p:cNvSpPr txBox="1"/>
          <p:nvPr/>
        </p:nvSpPr>
        <p:spPr>
          <a:xfrm>
            <a:off x="680321" y="5981596"/>
            <a:ext cx="6269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https://firebase.google.com/products/firestore/</a:t>
            </a:r>
          </a:p>
        </p:txBody>
      </p:sp>
    </p:spTree>
    <p:extLst>
      <p:ext uri="{BB962C8B-B14F-4D97-AF65-F5344CB8AC3E}">
        <p14:creationId xmlns:p14="http://schemas.microsoft.com/office/powerpoint/2010/main" val="3615718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70">
            <a:extLst>
              <a:ext uri="{FF2B5EF4-FFF2-40B4-BE49-F238E27FC236}">
                <a16:creationId xmlns:a16="http://schemas.microsoft.com/office/drawing/2014/main" id="{01CFC1BB-C5B3-4479-9752-C53221627F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53" name="Picture 72">
            <a:extLst>
              <a:ext uri="{FF2B5EF4-FFF2-40B4-BE49-F238E27FC236}">
                <a16:creationId xmlns:a16="http://schemas.microsoft.com/office/drawing/2014/main" id="{5B5FB5AC-39B2-4094-B486-0FCD501D50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2054" name="Picture 74">
            <a:extLst>
              <a:ext uri="{FF2B5EF4-FFF2-40B4-BE49-F238E27FC236}">
                <a16:creationId xmlns:a16="http://schemas.microsoft.com/office/drawing/2014/main" id="{7150CFE4-97B0-48C6-ACD6-9399CBA119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2055" name="Rectangle 76">
            <a:extLst>
              <a:ext uri="{FF2B5EF4-FFF2-40B4-BE49-F238E27FC236}">
                <a16:creationId xmlns:a16="http://schemas.microsoft.com/office/drawing/2014/main" id="{A3C6F7F0-46EA-4F8E-A112-1B517C2B5A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6" name="Rectangle 78">
            <a:extLst>
              <a:ext uri="{FF2B5EF4-FFF2-40B4-BE49-F238E27FC236}">
                <a16:creationId xmlns:a16="http://schemas.microsoft.com/office/drawing/2014/main" id="{1691A3CC-CDA1-4C3B-9150-FCFB5373D8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057" name="Group 80">
            <a:extLst>
              <a:ext uri="{FF2B5EF4-FFF2-40B4-BE49-F238E27FC236}">
                <a16:creationId xmlns:a16="http://schemas.microsoft.com/office/drawing/2014/main" id="{8ECF6E53-BD29-4C0D-9AD3-3E1708826A6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82" name="Rectangle 81">
              <a:extLst>
                <a:ext uri="{FF2B5EF4-FFF2-40B4-BE49-F238E27FC236}">
                  <a16:creationId xmlns:a16="http://schemas.microsoft.com/office/drawing/2014/main" id="{353D341A-76E2-4E18-9186-A23AB8AF90B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8" name="Picture 82">
              <a:extLst>
                <a:ext uri="{FF2B5EF4-FFF2-40B4-BE49-F238E27FC236}">
                  <a16:creationId xmlns:a16="http://schemas.microsoft.com/office/drawing/2014/main" id="{AADD72CF-72AC-41C3-AC1A-1C864D3110FD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059" name="Rectangle 84">
            <a:extLst>
              <a:ext uri="{FF2B5EF4-FFF2-40B4-BE49-F238E27FC236}">
                <a16:creationId xmlns:a16="http://schemas.microsoft.com/office/drawing/2014/main" id="{51B680D3-33DA-4AED-8452-A96B49AAA8D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0" name="Rectangle 86">
            <a:extLst>
              <a:ext uri="{FF2B5EF4-FFF2-40B4-BE49-F238E27FC236}">
                <a16:creationId xmlns:a16="http://schemas.microsoft.com/office/drawing/2014/main" id="{AB854EE0-7215-4BC8-8518-42D6DB2065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1" name="Rectangle 88">
            <a:extLst>
              <a:ext uri="{FF2B5EF4-FFF2-40B4-BE49-F238E27FC236}">
                <a16:creationId xmlns:a16="http://schemas.microsoft.com/office/drawing/2014/main" id="{2170F728-C2F1-46CE-BA22-F8F0CDF9CF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12791CF-354A-4144-A3C0-4AC89784331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restful api design">
            <a:extLst>
              <a:ext uri="{FF2B5EF4-FFF2-40B4-BE49-F238E27FC236}">
                <a16:creationId xmlns:a16="http://schemas.microsoft.com/office/drawing/2014/main" id="{DCF664C3-FA28-48E3-B824-F74A9D146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46" r="-2" b="-2"/>
          <a:stretch/>
        </p:blipFill>
        <p:spPr bwMode="auto">
          <a:xfrm>
            <a:off x="20" y="10"/>
            <a:ext cx="8966180" cy="419892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0BFDD-659D-440A-8AE6-E26FE8E60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4494107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100"/>
              <a:t>Time-consuming designs : RESTful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64332-8F9A-4895-96AE-54AFAC12EE5F}"/>
              </a:ext>
            </a:extLst>
          </p:cNvPr>
          <p:cNvSpPr txBox="1"/>
          <p:nvPr/>
        </p:nvSpPr>
        <p:spPr>
          <a:xfrm>
            <a:off x="9557238" y="588304"/>
            <a:ext cx="23035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https://www.slideshare.net/miredot/restful-api-design-and-documentation-an-introduction</a:t>
            </a:r>
          </a:p>
        </p:txBody>
      </p:sp>
    </p:spTree>
    <p:extLst>
      <p:ext uri="{BB962C8B-B14F-4D97-AF65-F5344CB8AC3E}">
        <p14:creationId xmlns:p14="http://schemas.microsoft.com/office/powerpoint/2010/main" val="1107023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int nobody got time for that">
            <a:extLst>
              <a:ext uri="{FF2B5EF4-FFF2-40B4-BE49-F238E27FC236}">
                <a16:creationId xmlns:a16="http://schemas.microsoft.com/office/drawing/2014/main" id="{762333CE-8937-4718-BB7E-FD743EE02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95" y="2571163"/>
            <a:ext cx="5639886" cy="3130136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214A08-6FAE-4333-9AAB-9B349701F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/>
              <a:t>Databases – who needs them?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EBFE5-1ABC-48FE-926F-49B530A41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489341" cy="3599316"/>
          </a:xfrm>
        </p:spPr>
        <p:txBody>
          <a:bodyPr>
            <a:normAutofit/>
          </a:bodyPr>
          <a:lstStyle/>
          <a:p>
            <a:r>
              <a:rPr lang="en-US" sz="2000" dirty="0"/>
              <a:t>Databases are great if you have time to invest in building tables, relations, queries – but as android developer we don’t have time for that!</a:t>
            </a:r>
          </a:p>
        </p:txBody>
      </p:sp>
    </p:spTree>
    <p:extLst>
      <p:ext uri="{BB962C8B-B14F-4D97-AF65-F5344CB8AC3E}">
        <p14:creationId xmlns:p14="http://schemas.microsoft.com/office/powerpoint/2010/main" val="1766970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01CFC1BB-C5B3-4479-9752-C53221627F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5B5FB5AC-39B2-4094-B486-0FCD501D50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7150CFE4-97B0-48C6-ACD6-9399CBA119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A3C6F7F0-46EA-4F8E-A112-1B517C2B5A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691A3CC-CDA1-4C3B-9150-FCFB5373D8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30A2E4A-4E1D-41B9-AA0B-34724A7D971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87" name="Rectangle 86">
              <a:extLst>
                <a:ext uri="{FF2B5EF4-FFF2-40B4-BE49-F238E27FC236}">
                  <a16:creationId xmlns:a16="http://schemas.microsoft.com/office/drawing/2014/main" id="{2F1C8607-2E83-4D84-B3BB-7D9A6161A33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" name="Picture 87">
              <a:extLst>
                <a:ext uri="{FF2B5EF4-FFF2-40B4-BE49-F238E27FC236}">
                  <a16:creationId xmlns:a16="http://schemas.microsoft.com/office/drawing/2014/main" id="{15AE8AB0-75CD-4FBB-B35D-77407AE7AD99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874F5-DD96-463A-8A6B-232E65C3A8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D5B5202-786F-43FD-ADAD-FD113DFBFA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7D48E48-6BD6-4E10-B72C-8284B9A123D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B048786-CC85-4387-9F6F-160EBBACBA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EC36334-323B-4ADF-9360-34BE9C944B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8497"/>
          <a:stretch/>
        </p:blipFill>
        <p:spPr>
          <a:xfrm>
            <a:off x="634277" y="640078"/>
            <a:ext cx="10917644" cy="360914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35991F-B976-408A-AEFD-69F9896AD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Solution : </a:t>
            </a:r>
            <a:r>
              <a:rPr lang="en-US" sz="4800" dirty="0" err="1"/>
              <a:t>Firestore</a:t>
            </a:r>
            <a:r>
              <a:rPr lang="en-US" sz="4800" dirty="0"/>
              <a:t> 🔥</a:t>
            </a:r>
          </a:p>
        </p:txBody>
      </p:sp>
    </p:spTree>
    <p:extLst>
      <p:ext uri="{BB962C8B-B14F-4D97-AF65-F5344CB8AC3E}">
        <p14:creationId xmlns:p14="http://schemas.microsoft.com/office/powerpoint/2010/main" val="1430035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21D838-2C7E-4177-9DD3-DAC78324A2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6E45C-1450-4186-B501-74F221F897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DDA48B-BC04-4915-ADA3-A1A9522EB0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8C9D07A-5A22-4E55-B18A-47CF07E508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71E629-0739-4A59-972B-A9E9A4500E3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F84762E-7FCC-4EAF-B9E7-CE7214491E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27A1389-2A5D-4886-AD82-F213767E67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1038667-0C3F-4764-A24D-DA9D9B47485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AC2195B-895A-4535-8ECD-9F5B669C5CA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71EEFCA-9235-4BC2-85C3-A4EC6EE57AC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052A49-1F37-4534-B9E8-6CA6C4648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606" y="1730714"/>
            <a:ext cx="6260963" cy="339657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9468E0-2EC7-4EE5-87D8-4753990DA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dirty="0"/>
              <a:t>Problem</a:t>
            </a:r>
            <a:r>
              <a:rPr lang="en-US" sz="4400" dirty="0"/>
              <a:t> : complex queries </a:t>
            </a:r>
          </a:p>
        </p:txBody>
      </p:sp>
    </p:spTree>
    <p:extLst>
      <p:ext uri="{BB962C8B-B14F-4D97-AF65-F5344CB8AC3E}">
        <p14:creationId xmlns:p14="http://schemas.microsoft.com/office/powerpoint/2010/main" val="172965719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703</TotalTime>
  <Words>411</Words>
  <Application>Microsoft Office PowerPoint</Application>
  <PresentationFormat>Widescreen</PresentationFormat>
  <Paragraphs>47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Trebuchet MS</vt:lpstr>
      <vt:lpstr>Berlin</vt:lpstr>
      <vt:lpstr>ScavengerHunt</vt:lpstr>
      <vt:lpstr>Target Audience  </vt:lpstr>
      <vt:lpstr>Background – What’s already there?</vt:lpstr>
      <vt:lpstr>What makes is stand out?</vt:lpstr>
      <vt:lpstr>Being competitive – backend over frontend</vt:lpstr>
      <vt:lpstr>Time-consuming designs : RESTful</vt:lpstr>
      <vt:lpstr>Databases – who needs them? </vt:lpstr>
      <vt:lpstr>Solution : Firestore 🔥</vt:lpstr>
      <vt:lpstr>Problem : complex queries </vt:lpstr>
      <vt:lpstr>Problem 2 : IOS Support? </vt:lpstr>
      <vt:lpstr>Solution : Firebase functions!</vt:lpstr>
      <vt:lpstr>Functions in action</vt:lpstr>
      <vt:lpstr>Firebase janky solutions – 1</vt:lpstr>
      <vt:lpstr>Firebase janky solutions - 2</vt:lpstr>
      <vt:lpstr>Demo : Firebase Functions</vt:lpstr>
      <vt:lpstr>Demo : Firebase Functions</vt:lpstr>
      <vt:lpstr>Leaderboards </vt:lpstr>
      <vt:lpstr>Leaderboards </vt:lpstr>
      <vt:lpstr>“We’ll Get That Done In Project 3” – The Road Ahead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ScavengerHunt</dc:title>
  <dc:creator>Javier Salas</dc:creator>
  <cp:lastModifiedBy>Javier Salas</cp:lastModifiedBy>
  <cp:revision>13</cp:revision>
  <dcterms:created xsi:type="dcterms:W3CDTF">2018-04-13T04:38:10Z</dcterms:created>
  <dcterms:modified xsi:type="dcterms:W3CDTF">2018-04-13T16:21:11Z</dcterms:modified>
</cp:coreProperties>
</file>